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8" r:id="rId4"/>
    <p:sldId id="313" r:id="rId5"/>
    <p:sldId id="375" r:id="rId6"/>
    <p:sldId id="455" r:id="rId7"/>
    <p:sldId id="456" r:id="rId8"/>
    <p:sldId id="459" r:id="rId9"/>
    <p:sldId id="457" r:id="rId10"/>
    <p:sldId id="458" r:id="rId11"/>
    <p:sldId id="460" r:id="rId12"/>
    <p:sldId id="45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3"/>
    <a:srgbClr val="D84519"/>
    <a:srgbClr val="71893F"/>
    <a:srgbClr val="D0D8E8"/>
    <a:srgbClr val="B66D31"/>
    <a:srgbClr val="8C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75" autoAdjust="0"/>
  </p:normalViewPr>
  <p:slideViewPr>
    <p:cSldViewPr>
      <p:cViewPr varScale="1">
        <p:scale>
          <a:sx n="125" d="100"/>
          <a:sy n="125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19D5-178F-45D6-B589-21934B0C0FF9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4477-427A-453B-AC63-9D270E3757B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2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4477-427A-453B-AC63-9D270E3757BA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3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801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47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187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4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7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5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8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3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41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0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1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29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1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18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1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340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54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7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9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17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86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765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47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71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6B94-48A1-42AE-BA43-6E30DAC98718}" type="datetimeFigureOut">
              <a:rPr lang="pl-PL" smtClean="0"/>
              <a:t>20.10.2020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AE34-4F57-43D2-A8D3-847969A8623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8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6B94-48A1-42AE-BA43-6E30DAC9871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AE34-4F57-43D2-A8D3-847969A8623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rekrutacji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9104" y="4149080"/>
            <a:ext cx="7776864" cy="139256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kandydatów na studia niestacjonarne </a:t>
            </a: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Politechnice Poznańskiej 2020/2021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2736" y="56993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Opracowanie: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Joanna Kliś – Dział Kształcenia i Spraw Studenckich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Maciej Staniewski – Dział Rozwoju Oprogramowania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4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Dziękuję za uwagę!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Agnieszka Misztal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Prorektor ds. studenckich i kształcenia</a:t>
            </a:r>
          </a:p>
        </p:txBody>
      </p:sp>
    </p:spTree>
    <p:extLst>
      <p:ext uri="{BB962C8B-B14F-4D97-AF65-F5344CB8AC3E}">
        <p14:creationId xmlns:p14="http://schemas.microsoft.com/office/powerpoint/2010/main" val="38454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Rekrutacja centralna </a:t>
            </a:r>
            <a:r>
              <a:rPr lang="pl-PL" sz="2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na studia niestacjonarne w Politechnice Poznańskiej odbywa się raz w roku</a:t>
            </a:r>
            <a:r>
              <a:rPr lang="pl-PL" sz="28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sz="2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2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od sierpnia do września</a:t>
            </a:r>
            <a:endParaRPr lang="pl-PL" sz="26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2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Zakończono właśnie rekrutację na studia:</a:t>
            </a:r>
          </a:p>
          <a:p>
            <a:r>
              <a:rPr lang="pl-PL" sz="28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niestacjonarne</a:t>
            </a:r>
          </a:p>
          <a:p>
            <a:pPr lvl="1"/>
            <a:r>
              <a:rPr lang="pl-PL" sz="24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pierwszego stopnia: 16 kierunków</a:t>
            </a:r>
          </a:p>
          <a:p>
            <a:pPr lvl="1"/>
            <a:r>
              <a:rPr lang="pl-PL" sz="24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drugiego stopnia: 17 kierunków</a:t>
            </a:r>
          </a:p>
          <a:p>
            <a:pPr marL="0" indent="0">
              <a:buNone/>
            </a:pPr>
            <a:endParaRPr lang="pl-PL" sz="2800" b="1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Rekrutacja odbywa się całkowicie drogą elektroniczną przy użyciu systemów informatycznych dostępnych przez strony WWW.</a:t>
            </a:r>
          </a:p>
          <a:p>
            <a:pPr marL="0" indent="0">
              <a:buNone/>
            </a:pPr>
            <a:endParaRPr lang="pl-PL" sz="2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przyjęcia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Rekrutacja </a:t>
            </a:r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Politechnice Poznańskiej odbywa się </a:t>
            </a:r>
            <a:r>
              <a:rPr lang="pl-PL" sz="2000" dirty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centralnie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Podstawą przyjęcia kandydatów </a:t>
            </a:r>
            <a:r>
              <a:rPr lang="pl-PL" sz="24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jest:</a:t>
            </a:r>
            <a:endParaRPr lang="pl-PL" sz="24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a studia pierwszego stopnia:</a:t>
            </a:r>
          </a:p>
          <a:p>
            <a:pPr lvl="1"/>
            <a:r>
              <a:rPr lang="pl-PL" sz="1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świadectwo dojrzałości</a:t>
            </a:r>
          </a:p>
          <a:p>
            <a:pPr marL="457200" lvl="1" indent="0">
              <a:buNone/>
            </a:pPr>
            <a:endParaRPr lang="pl-PL" sz="1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na studia drugiego stopnia:</a:t>
            </a:r>
          </a:p>
          <a:p>
            <a:pPr lvl="1"/>
            <a:r>
              <a:rPr lang="pl-PL" sz="1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dyplom ukończenia studiów </a:t>
            </a:r>
          </a:p>
          <a:p>
            <a:pPr lvl="1"/>
            <a:r>
              <a:rPr lang="pl-PL" sz="1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oraz średnia z przebiegu studiów</a:t>
            </a:r>
          </a:p>
          <a:p>
            <a:pPr marL="457200" lvl="1" indent="0">
              <a:buNone/>
            </a:pPr>
            <a:endParaRPr lang="pl-PL" sz="18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pl-PL" sz="1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rekrutacji na rok akademicki 2020/2021 </a:t>
            </a:r>
            <a:r>
              <a:rPr lang="pl-PL" sz="1800" dirty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odstąpiono od egzaminu </a:t>
            </a:r>
            <a:r>
              <a:rPr lang="pl-PL" sz="1800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wstępnego</a:t>
            </a:r>
            <a:r>
              <a:rPr lang="pl-PL" sz="18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(rozmowy lub testu kwalifikacyjnego) i kwalifikowano kandydatów według średniej ze studiów.</a:t>
            </a:r>
          </a:p>
          <a:p>
            <a:pPr marL="0" indent="0">
              <a:buNone/>
            </a:pPr>
            <a:endParaRPr lang="pl-PL" sz="22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pierwszego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pierwszego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kierunków: 16</a:t>
            </a: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Limit przyjęć: 1250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kandydatów: 1010</a:t>
            </a: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na miejsce: 0,8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większości uczelni rekrutacja nie odbywa się centralnie, dlatego jeden kandydat jest wykazywany na kilku kierunkach jednocześnie.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celu realnego przedstawienia statystyk Politechniki Poznańskiej zastosowano </a:t>
            </a:r>
            <a:r>
              <a:rPr lang="pl-PL" sz="2000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wyliczenia względem liczby wybranych kierunków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wybranych kierunków: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2278</a:t>
            </a:r>
            <a:endParaRPr lang="pl-PL" sz="2000" b="1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na miejsce: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1,8</a:t>
            </a:r>
          </a:p>
          <a:p>
            <a:endParaRPr lang="pl-PL" sz="2000" dirty="0" smtClean="0">
              <a:solidFill>
                <a:srgbClr val="D8451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przyjętych: 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613</a:t>
            </a:r>
          </a:p>
          <a:p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przyjętych łącznie z odwołaniami: 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635</a:t>
            </a:r>
            <a:endParaRPr lang="pl-PL" sz="2000" b="1" dirty="0">
              <a:solidFill>
                <a:srgbClr val="D8451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D8451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porównaniu do roku ubiegłego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zwiększono limit przyjęć o 35 miejsc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zmniejszyła się o 262 osoby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przy jednoczesnym zmniejszeniu liczby wybranych kierunków o 620 wyborów.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przyjętych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(po odwołaniach)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spadła o 282 osoby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Z uwagi na zbyt małą liczbę kandydatów,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nie uruchomiono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studiów na kierunkach:</a:t>
            </a:r>
          </a:p>
          <a:p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Inżynieria środowiska</a:t>
            </a:r>
          </a:p>
          <a:p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Konstrukcja i eksploatacja środków 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transportu</a:t>
            </a:r>
          </a:p>
          <a:p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Technologia 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chemiczna</a:t>
            </a:r>
          </a:p>
          <a:p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pierwszego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drugiego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drugiego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kierunków: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pl-PL" sz="2000" b="1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Limit przyjęć: 1010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kandydatów: 652</a:t>
            </a: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na miejsce: 0,7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większości uczelni rekrutacja nie odbywa się centralnie, dlatego jeden kandydat jest wykazywany na kilku kierunkach jednocześnie.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celu realnego przedstawienia statystyk Politechniki Poznańskiej zastosowano </a:t>
            </a:r>
            <a:r>
              <a:rPr lang="pl-PL" sz="2000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wyliczenia względem liczby wybranych kierunków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wybranych kierunków: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1276</a:t>
            </a:r>
            <a:endParaRPr lang="pl-PL" sz="2000" b="1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na miejsce: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1,3</a:t>
            </a:r>
          </a:p>
          <a:p>
            <a:endParaRPr lang="pl-PL" sz="2000" dirty="0" smtClean="0">
              <a:solidFill>
                <a:srgbClr val="D8451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przyjętych: 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559</a:t>
            </a:r>
          </a:p>
          <a:p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</a:t>
            </a:r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przyjętych łącznie z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odwołaniami: 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616</a:t>
            </a:r>
          </a:p>
          <a:p>
            <a:pPr marL="0" indent="0">
              <a:buNone/>
            </a:pPr>
            <a:endParaRPr lang="pl-PL" sz="2000" dirty="0" smtClean="0">
              <a:solidFill>
                <a:srgbClr val="D8451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 porównaniu do roku ubiegłego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zwiększono limit przyjęć o 90 miejsc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kandydatów zwiększyła się o 12 osób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przy jednoczesnym zmniejszeniu liczby wybranych kierunków o 168 wyborów. </a:t>
            </a:r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Liczba przyjętych</a:t>
            </a:r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(po odwołaniach)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wzrosła </a:t>
            </a:r>
            <a:r>
              <a:rPr lang="pl-PL" sz="2000" b="1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2000" b="1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71 osób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Z uwagi na zbyt małą liczbę kandydatów, </a:t>
            </a:r>
            <a:r>
              <a:rPr lang="pl-PL" sz="2000" b="1" dirty="0" smtClean="0">
                <a:solidFill>
                  <a:srgbClr val="D84519"/>
                </a:solidFill>
                <a:latin typeface="Arial" pitchFamily="34" charset="0"/>
                <a:cs typeface="Arial" pitchFamily="34" charset="0"/>
              </a:rPr>
              <a:t>nie uruchomiono</a:t>
            </a:r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 studiów na kierunkach:</a:t>
            </a:r>
          </a:p>
          <a:p>
            <a:r>
              <a:rPr lang="pl-PL" sz="2000" dirty="0" smtClean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Energetyka</a:t>
            </a:r>
            <a:endParaRPr lang="pl-PL" sz="2000" dirty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solidFill>
                  <a:srgbClr val="005883"/>
                </a:solidFill>
                <a:latin typeface="Arial" pitchFamily="34" charset="0"/>
                <a:cs typeface="Arial" pitchFamily="34" charset="0"/>
              </a:rPr>
              <a:t>Lotnictwo i kosmonautyka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58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5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niestacjonarne drugiego stopnia</a:t>
            </a:r>
            <a:endParaRPr lang="pl-PL" sz="3200" dirty="0">
              <a:solidFill>
                <a:srgbClr val="005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442</Words>
  <Application>Microsoft Office PowerPoint</Application>
  <PresentationFormat>Pokaz na ekranie (4:3)</PresentationFormat>
  <Paragraphs>82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Motyw pakietu Office</vt:lpstr>
      <vt:lpstr>1_Motyw pakietu Office</vt:lpstr>
      <vt:lpstr>2_Motyw pakietu Office</vt:lpstr>
      <vt:lpstr>Podsumowanie rekrutacji</vt:lpstr>
      <vt:lpstr>Wprowadzenie</vt:lpstr>
      <vt:lpstr>Podstawa przyjęcia</vt:lpstr>
      <vt:lpstr>Studia niestacjonarne pierwszego stopnia</vt:lpstr>
      <vt:lpstr>Studia niestacjonarne pierwszego stopnia</vt:lpstr>
      <vt:lpstr>Studia niestacjonarne pierwszego stopnia</vt:lpstr>
      <vt:lpstr>Studia niestacjonarne drugiego stopnia</vt:lpstr>
      <vt:lpstr>Studia niestacjonarne drugiego stopnia</vt:lpstr>
      <vt:lpstr>Studia niestacjonarne drugiego stopnia</vt:lpstr>
      <vt:lpstr>Prezentacja programu PowerPoint</vt:lpstr>
    </vt:vector>
  </TitlesOfParts>
  <Company>Politechnika Poznańska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Staniewski</dc:creator>
  <cp:lastModifiedBy>Joanna Kliś</cp:lastModifiedBy>
  <cp:revision>361</cp:revision>
  <dcterms:created xsi:type="dcterms:W3CDTF">2013-04-08T07:45:42Z</dcterms:created>
  <dcterms:modified xsi:type="dcterms:W3CDTF">2020-10-20T08:15:33Z</dcterms:modified>
</cp:coreProperties>
</file>